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</p:sldMasterIdLst>
  <p:notesMasterIdLst>
    <p:notesMasterId r:id="rId10"/>
  </p:notesMasterIdLst>
  <p:handoutMasterIdLst>
    <p:handoutMasterId r:id="rId11"/>
  </p:handoutMasterIdLst>
  <p:sldIdLst>
    <p:sldId id="262" r:id="rId2"/>
    <p:sldId id="268" r:id="rId3"/>
    <p:sldId id="269" r:id="rId4"/>
    <p:sldId id="270" r:id="rId5"/>
    <p:sldId id="271" r:id="rId6"/>
    <p:sldId id="272" r:id="rId7"/>
    <p:sldId id="267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orient="horz" pos="3975">
          <p15:clr>
            <a:srgbClr val="A4A3A4"/>
          </p15:clr>
        </p15:guide>
        <p15:guide id="4" orient="horz" pos="1030">
          <p15:clr>
            <a:srgbClr val="A4A3A4"/>
          </p15:clr>
        </p15:guide>
        <p15:guide id="5" pos="7312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 autoAdjust="0"/>
    <p:restoredTop sz="94663" autoAdjust="0"/>
  </p:normalViewPr>
  <p:slideViewPr>
    <p:cSldViewPr snapToGrid="0" showGuides="1">
      <p:cViewPr varScale="1">
        <p:scale>
          <a:sx n="117" d="100"/>
          <a:sy n="117" d="100"/>
        </p:scale>
        <p:origin x="696" y="176"/>
      </p:cViewPr>
      <p:guideLst>
        <p:guide orient="horz" pos="936"/>
        <p:guide orient="horz" pos="391"/>
        <p:guide orient="horz" pos="3975"/>
        <p:guide orient="horz" pos="1030"/>
        <p:guide pos="7312"/>
        <p:guide pos="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06/03/2019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68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19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98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image.ku.dk/lightbox/211/13407586855728741badb20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51B3894-1A27-474F-B850-4D19BD66A348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35125"/>
            <a:ext cx="11012487" cy="4675188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A63A-195F-4E5C-807F-EC3E378B62DA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righ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8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3916-CE1E-4939-B417-902161F0D6C0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  <a:br>
              <a:rPr lang="en-GB" dirty="0"/>
            </a:br>
            <a:br>
              <a:rPr lang="en-GB" sz="2400" spc="100" dirty="0">
                <a:solidFill>
                  <a:schemeClr val="bg1"/>
                </a:solidFill>
                <a:latin typeface="+mj-lt"/>
                <a:cs typeface="Microsoft New Tai Lue"/>
              </a:rPr>
            </a:br>
            <a:r>
              <a:rPr lang="en-GB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2958-03A2-4F19-961A-7F5FB9224D6C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righ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3520-C84B-4D2B-928A-908E06562600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8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7188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6408000" tIns="360000" rIns="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A368-D880-47DA-A0D7-DBD567C71490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8775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 bullet lis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AF43-1202-426F-86D9-1103B3A8C111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620713"/>
            <a:ext cx="11012487" cy="5682589"/>
          </a:xfrm>
          <a:noFill/>
        </p:spPr>
        <p:txBody>
          <a:bodyPr lIns="0" tIns="0" rIns="0" bIns="0"/>
          <a:lstStyle>
            <a:lvl1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421280" y="612884"/>
            <a:ext cx="1167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66C6-A1D4-4BB6-B61E-6364AC795043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2712" y="5934971"/>
            <a:ext cx="11019496" cy="36740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Name, source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irrored tex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35EA-AC5E-4877-A18B-61505BAEB1C8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4" y="1628775"/>
            <a:ext cx="5358535" cy="4674527"/>
          </a:xfrm>
          <a:noFill/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44503" y="1628775"/>
            <a:ext cx="5356948" cy="4674527"/>
          </a:xfr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3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78A3-87BB-4F17-9C03-F753FCD936D6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628775"/>
            <a:ext cx="11012487" cy="4673600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EA612452-9420-4860-8BE2-68A6A50F390E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CFF0-9A20-4133-8B37-19DE66F899A5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801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46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4:3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4:3 and 16:9 formats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"empty"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49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51" name="Text Box 48"/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the 4:3 and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sizes are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www.designguide.ku.dk/ku/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8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9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0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1" name="Text Box 48"/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8556FC4-408D-434F-B806-6794C0731CE5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B8667F9C-DFC5-443F-A824-0B82CD2392C2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F595076C-D7DF-438D-8F3B-019473C5CBB5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1A8FE306-C2F6-4A57-9B1E-3808C70DCDF2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35125"/>
            <a:ext cx="1101248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8535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4502" y="1635125"/>
            <a:ext cx="5356948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FA94-BE71-426F-A992-1545AC90C129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3639" y="1635125"/>
            <a:ext cx="5357812" cy="4675187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939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6EBD-A59D-4A63-8430-010EAF79E64E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35125"/>
            <a:ext cx="11012487" cy="4675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22039412-A1D7-4F56-B074-5441266AA9AA}" type="datetime1">
              <a:rPr lang="da-DK" smtClean="0"/>
              <a:t>06/03/2019</a:t>
            </a:fld>
            <a:endParaRPr lang="da-DK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4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spc="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3150" indent="-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354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da-DK" sz="18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0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88963" y="4053600"/>
            <a:ext cx="4946649" cy="899766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Raunkj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ær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Søndergaard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Bjørn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Hübschmann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Mølvig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Mads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Ehrhorn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Kjær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87375" y="2610941"/>
            <a:ext cx="4946649" cy="1109335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Optimization by Simulated Annealing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571F-75C4-422C-850C-47050E10D6C2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63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Inspiration – Annealing and Statistical mechanics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8F2D64-6D03-4F32-BC51-DC6886F459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01478" y="1590933"/>
            <a:ext cx="5142609" cy="3969092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8DFC-9345-41D1-A31C-B8F838A51BF9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6104C0-79D0-4738-B6E1-0BEBDBEC7C59}"/>
              </a:ext>
            </a:extLst>
          </p:cNvPr>
          <p:cNvSpPr txBox="1">
            <a:spLocks/>
          </p:cNvSpPr>
          <p:nvPr/>
        </p:nvSpPr>
        <p:spPr>
          <a:xfrm>
            <a:off x="588964" y="1635125"/>
            <a:ext cx="5358535" cy="4675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Slowly decreasing temperature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    Stronger alloy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Minimize a cost function by slowly reducing the ‘temperature’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Proposed in “Optimization by Simulated Annealing”, 1983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83CA31-E7F5-4696-B7E7-B874DB73C8BA}"/>
              </a:ext>
            </a:extLst>
          </p:cNvPr>
          <p:cNvSpPr txBox="1"/>
          <p:nvPr/>
        </p:nvSpPr>
        <p:spPr>
          <a:xfrm>
            <a:off x="5938262" y="5634184"/>
            <a:ext cx="5653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Annealing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http://www.turingfinance.com/simulated-annealing-for-portfolio-optimization/</a:t>
            </a:r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649A151C-9DD4-E94B-A1E9-EB601599BAF6}"/>
              </a:ext>
            </a:extLst>
          </p:cNvPr>
          <p:cNvCxnSpPr>
            <a:cxnSpLocks/>
          </p:cNvCxnSpPr>
          <p:nvPr/>
        </p:nvCxnSpPr>
        <p:spPr>
          <a:xfrm>
            <a:off x="466437" y="1235675"/>
            <a:ext cx="111350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69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1285D-3983-4540-A56C-16691F4B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Statistical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93DA2-D40F-4470-BB8D-3CA0F40B42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Anti-aligned spins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higher energy</a:t>
            </a:r>
          </a:p>
          <a:p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Probability of finding system in certain state is proportional to its Boltzmann factor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73698-F23C-4B44-8DD0-B4BE9F6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FA94-BE71-426F-A992-1545AC90C129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B454F-F230-41C6-A985-558700A2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E8510-2635-4810-B22A-0CF03A747EE6}"/>
              </a:ext>
            </a:extLst>
          </p:cNvPr>
          <p:cNvSpPr txBox="1"/>
          <p:nvPr/>
        </p:nvSpPr>
        <p:spPr>
          <a:xfrm>
            <a:off x="7205806" y="5618498"/>
            <a:ext cx="36776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Magnetization in a metal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https://www.youtube.com/watch?v=PWUTBnvGegg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BA0C54-0E56-4863-B42F-7E74BAF64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71" y="3766524"/>
            <a:ext cx="3020295" cy="831430"/>
          </a:xfrm>
          <a:prstGeom prst="rect">
            <a:avLst/>
          </a:prstGeom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6CC8D0DB-617B-6748-9C7E-E265816AB329}"/>
              </a:ext>
            </a:extLst>
          </p:cNvPr>
          <p:cNvCxnSpPr>
            <a:cxnSpLocks/>
          </p:cNvCxnSpPr>
          <p:nvPr/>
        </p:nvCxnSpPr>
        <p:spPr>
          <a:xfrm>
            <a:off x="466437" y="1235675"/>
            <a:ext cx="111350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C9A695E-EE21-6D46-9350-1C2C10E85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20" t="10607" r="18849" b="10036"/>
          <a:stretch/>
        </p:blipFill>
        <p:spPr>
          <a:xfrm>
            <a:off x="7205806" y="1635125"/>
            <a:ext cx="3822012" cy="38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96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393D-7E36-43EA-867C-C6315CE7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081CC-EF8F-417D-83C9-4AB002E9AA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Define cost and temperature functions 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b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Propose a candidate change to system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Accept change with probability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Lower temperature and repeat</a:t>
            </a:r>
          </a:p>
        </p:txBody>
      </p:sp>
      <p:pic>
        <p:nvPicPr>
          <p:cNvPr id="10" name="Pladsholder til indhold 9" descr="Et billede, der indeholder kort, tekst&#10;&#10;Automatisk genereret beskrivelse">
            <a:extLst>
              <a:ext uri="{FF2B5EF4-FFF2-40B4-BE49-F238E27FC236}">
                <a16:creationId xmlns:a16="http://schemas.microsoft.com/office/drawing/2014/main" id="{6EBF3049-FA14-264D-89DC-DCAB53B400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5225" y="2757300"/>
            <a:ext cx="5356225" cy="172470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22C08-39DB-4E11-B77D-545C8A70C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FA94-BE71-426F-A992-1545AC90C129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63B7-44DE-4518-B44F-B0AB48148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025AD-5279-426D-B5DB-9EE36611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10" y="4046199"/>
            <a:ext cx="4162251" cy="663899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E747BB8B-BC5A-6F47-9A29-11DBCB9694C3}"/>
              </a:ext>
            </a:extLst>
          </p:cNvPr>
          <p:cNvCxnSpPr>
            <a:cxnSpLocks/>
          </p:cNvCxnSpPr>
          <p:nvPr/>
        </p:nvCxnSpPr>
        <p:spPr>
          <a:xfrm>
            <a:off x="466437" y="1235675"/>
            <a:ext cx="111350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7AD83FE1-829C-7D4A-BB61-EA9376FDFE8C}"/>
              </a:ext>
            </a:extLst>
          </p:cNvPr>
          <p:cNvSpPr txBox="1"/>
          <p:nvPr/>
        </p:nvSpPr>
        <p:spPr>
          <a:xfrm>
            <a:off x="6139345" y="4710098"/>
            <a:ext cx="535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From: https://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en.wikipedia.org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/wiki/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Simulated_annealing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4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99C75-6C47-4AD1-9EA0-BF2D35C1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AD4C6-E312-48EE-87BC-4FC38AEF0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65" y="1635125"/>
            <a:ext cx="4433610" cy="4675187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Placement of chips on module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Minimize signal propagation time without creating too congested regions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Swapping two chips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Constraints on distance for low temperatures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67BD3-28B8-4699-9DCE-9600B532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FA94-BE71-426F-A992-1545AC90C129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93B1C-D992-4FD0-B60B-E020BCDB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 dirty="0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8D223439-2C73-F741-85D7-9E4E3C7286A4}"/>
              </a:ext>
            </a:extLst>
          </p:cNvPr>
          <p:cNvCxnSpPr>
            <a:cxnSpLocks/>
          </p:cNvCxnSpPr>
          <p:nvPr/>
        </p:nvCxnSpPr>
        <p:spPr>
          <a:xfrm>
            <a:off x="466437" y="1235675"/>
            <a:ext cx="111350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10F0E59E-7844-244D-AD5C-6B84956BCA98}"/>
              </a:ext>
            </a:extLst>
          </p:cNvPr>
          <p:cNvSpPr txBox="1"/>
          <p:nvPr/>
        </p:nvSpPr>
        <p:spPr>
          <a:xfrm>
            <a:off x="5339301" y="6208273"/>
            <a:ext cx="6182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From: Optimization by Simulated Annealing,  S. Kirkpatrick, C. D.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Gelatt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M. P.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Vecchi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ladsholder til indhold 14" descr="Et billede, der indeholder krydsord, tekst&#10;&#10;Automatisk genereret beskrivelse">
            <a:extLst>
              <a:ext uri="{FF2B5EF4-FFF2-40B4-BE49-F238E27FC236}">
                <a16:creationId xmlns:a16="http://schemas.microsoft.com/office/drawing/2014/main" id="{1AD91F78-5FF1-1F47-A7AD-B0A026F90D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80374" y="1635125"/>
            <a:ext cx="6250052" cy="4402432"/>
          </a:xfrm>
        </p:spPr>
      </p:pic>
    </p:spTree>
    <p:extLst>
      <p:ext uri="{BB962C8B-B14F-4D97-AF65-F5344CB8AC3E}">
        <p14:creationId xmlns:p14="http://schemas.microsoft.com/office/powerpoint/2010/main" val="3488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1E7C6-64E4-4E49-A34C-DBC3EC15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Travelling Salesman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B1D5F-876B-4E9F-A746-FDCB485FCE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Given a list of cities, what is the shortest route that visits each city once before returning home?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Brute force solution has time complexity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7E9F9776-0300-F544-84C4-BE361B55F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3466" y="1485900"/>
            <a:ext cx="5684126" cy="373696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A4AC2-B40D-457A-B9AB-643EFF2A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FA94-BE71-426F-A992-1545AC90C129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B0863-0753-4139-A377-75A7FDD0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AAEAC-EF67-465B-9F98-5EE5E1AC7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90" y="3455504"/>
            <a:ext cx="842817" cy="364680"/>
          </a:xfrm>
          <a:prstGeom prst="rect">
            <a:avLst/>
          </a:prstGeom>
        </p:spPr>
      </p:pic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664400F6-F084-4448-9189-12BE5575F06F}"/>
              </a:ext>
            </a:extLst>
          </p:cNvPr>
          <p:cNvCxnSpPr>
            <a:cxnSpLocks/>
          </p:cNvCxnSpPr>
          <p:nvPr/>
        </p:nvCxnSpPr>
        <p:spPr>
          <a:xfrm>
            <a:off x="466437" y="1235675"/>
            <a:ext cx="111350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734183F1-CEDB-5C47-AB45-F7598952FE45}"/>
              </a:ext>
            </a:extLst>
          </p:cNvPr>
          <p:cNvSpPr txBox="1"/>
          <p:nvPr/>
        </p:nvSpPr>
        <p:spPr>
          <a:xfrm>
            <a:off x="5787139" y="5372093"/>
            <a:ext cx="535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From: http://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examples.gurobi.com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/traveling-salesman-problem/</a:t>
            </a:r>
          </a:p>
        </p:txBody>
      </p:sp>
    </p:spTree>
    <p:extLst>
      <p:ext uri="{BB962C8B-B14F-4D97-AF65-F5344CB8AC3E}">
        <p14:creationId xmlns:p14="http://schemas.microsoft.com/office/powerpoint/2010/main" val="420002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Travelling Salesman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6F4A-EF19-4207-9352-00A502E06581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 dirty="0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41EE842D-0EB0-A248-BA80-F01BEDE0A310}"/>
              </a:ext>
            </a:extLst>
          </p:cNvPr>
          <p:cNvCxnSpPr>
            <a:cxnSpLocks/>
          </p:cNvCxnSpPr>
          <p:nvPr/>
        </p:nvCxnSpPr>
        <p:spPr>
          <a:xfrm>
            <a:off x="466437" y="1235675"/>
            <a:ext cx="111350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video-1551875851.mp4">
            <a:hlinkClick r:id="" action="ppaction://media"/>
            <a:extLst>
              <a:ext uri="{FF2B5EF4-FFF2-40B4-BE49-F238E27FC236}">
                <a16:creationId xmlns:a16="http://schemas.microsoft.com/office/drawing/2014/main" id="{0A4763EF-F8CA-4947-A655-FD278DC68B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761" y="1368289"/>
            <a:ext cx="10520363" cy="4675188"/>
          </a:xfrm>
        </p:spPr>
      </p:pic>
    </p:spTree>
    <p:extLst>
      <p:ext uri="{BB962C8B-B14F-4D97-AF65-F5344CB8AC3E}">
        <p14:creationId xmlns:p14="http://schemas.microsoft.com/office/powerpoint/2010/main" val="316310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5EF4-096B-40F7-ADB0-CF0981A3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Travelling Salesman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A0B3940A-EF2D-234F-AEBF-38D8916ED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3764" y="1416731"/>
            <a:ext cx="5317686" cy="511197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68F1D-9F86-470F-B768-CF1B3911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06/03/2019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0B52E-4F56-48CA-9F28-D1D9D1A2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18293099-5A49-EC4F-995F-25CA5EAE0AB1}"/>
              </a:ext>
            </a:extLst>
          </p:cNvPr>
          <p:cNvCxnSpPr>
            <a:cxnSpLocks/>
          </p:cNvCxnSpPr>
          <p:nvPr/>
        </p:nvCxnSpPr>
        <p:spPr>
          <a:xfrm>
            <a:off x="466437" y="1235675"/>
            <a:ext cx="1113501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AC60DA-2B34-4E4D-856A-DE57BDE18CA0}"/>
              </a:ext>
            </a:extLst>
          </p:cNvPr>
          <p:cNvSpPr txBox="1">
            <a:spLocks/>
          </p:cNvSpPr>
          <p:nvPr/>
        </p:nvSpPr>
        <p:spPr>
          <a:xfrm>
            <a:off x="588964" y="1635125"/>
            <a:ext cx="5507035" cy="4675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Initial random route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 cities randomly distributed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2500 temperatures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 swaps at each temperature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Near optimal final route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10973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9_ENG_full" id="{C0BEB700-5306-4DAE-BD63-ED984DDAA2B6}" vid="{956C2BF0-B65D-4363-A54E-1B163BE372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205</Words>
  <Application>Microsoft Macintosh PowerPoint</Application>
  <PresentationFormat>Widescreen</PresentationFormat>
  <Paragraphs>52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Microsoft New Tai Lue</vt:lpstr>
      <vt:lpstr>Times New Roman</vt:lpstr>
      <vt:lpstr>Brugerdefineret design</vt:lpstr>
      <vt:lpstr>PowerPoint Presentation</vt:lpstr>
      <vt:lpstr>Inspiration – Annealing and Statistical mechanics</vt:lpstr>
      <vt:lpstr>Statistical Mechanics</vt:lpstr>
      <vt:lpstr>The Algorithm</vt:lpstr>
      <vt:lpstr>Applications</vt:lpstr>
      <vt:lpstr>Travelling Salesman</vt:lpstr>
      <vt:lpstr>Travelling Salesman</vt:lpstr>
      <vt:lpstr>Travelling Salesman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skabelon</dc:title>
  <dc:creator/>
  <cp:lastModifiedBy/>
  <cp:revision>1</cp:revision>
  <dcterms:created xsi:type="dcterms:W3CDTF">2015-11-17T09:10:50Z</dcterms:created>
  <dcterms:modified xsi:type="dcterms:W3CDTF">2019-03-06T14:06:14Z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</Properties>
</file>